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6" r:id="rId5"/>
    <p:sldId id="260" r:id="rId6"/>
    <p:sldId id="259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1571612"/>
            <a:ext cx="8215370" cy="2357454"/>
          </a:xfrm>
        </p:spPr>
        <p:txBody>
          <a:bodyPr>
            <a:normAutofit/>
          </a:bodyPr>
          <a:lstStyle/>
          <a:p>
            <a:r>
              <a:rPr lang="sk-SK" sz="8000" dirty="0" smtClean="0"/>
              <a:t>Cesta do školy</a:t>
            </a:r>
            <a:endParaRPr lang="sk-SK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28992" y="5105400"/>
            <a:ext cx="8062912" cy="1752600"/>
          </a:xfrm>
        </p:spPr>
        <p:txBody>
          <a:bodyPr>
            <a:normAutofit fontScale="70000" lnSpcReduction="20000"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Alexandra </a:t>
            </a:r>
            <a:r>
              <a:rPr lang="sk-SK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Horinková</a:t>
            </a:r>
            <a:endParaRPr lang="sk-SK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 už som v škole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pic>
        <p:nvPicPr>
          <p:cNvPr id="4" name="Zástupný symbol obsahu 3" descr="IMG_20140929_133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600200"/>
            <a:ext cx="7010400" cy="525780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3571876"/>
            <a:ext cx="8229600" cy="1143000"/>
          </a:xfrm>
        </p:spPr>
        <p:txBody>
          <a:bodyPr>
            <a:noAutofit/>
          </a:bodyPr>
          <a:lstStyle/>
          <a:p>
            <a:r>
              <a:rPr lang="sk-SK" sz="9600" dirty="0" smtClean="0"/>
              <a:t>Ďakujem za pozornosť </a:t>
            </a:r>
            <a:r>
              <a:rPr lang="sk-SK" sz="9600" dirty="0" smtClean="0">
                <a:sym typeface="Wingdings" pitchFamily="2" charset="2"/>
              </a:rPr>
              <a:t></a:t>
            </a:r>
            <a:r>
              <a:rPr lang="sk-SK" sz="9600" dirty="0" smtClean="0"/>
              <a:t/>
            </a:r>
            <a:br>
              <a:rPr lang="sk-SK" sz="9600" dirty="0" smtClean="0"/>
            </a:br>
            <a:endParaRPr lang="sk-SK" sz="9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71734" y="2571744"/>
            <a:ext cx="8229600" cy="1143000"/>
          </a:xfrm>
        </p:spPr>
        <p:txBody>
          <a:bodyPr>
            <a:noAutofit/>
          </a:bodyPr>
          <a:lstStyle/>
          <a:p>
            <a:r>
              <a:rPr lang="sk-SK" sz="6600" dirty="0" smtClean="0"/>
              <a:t>Najprv</a:t>
            </a:r>
            <a:br>
              <a:rPr lang="sk-SK" sz="6600" dirty="0" smtClean="0"/>
            </a:br>
            <a:r>
              <a:rPr lang="sk-SK" sz="6600" dirty="0" smtClean="0"/>
              <a:t> vyjdem </a:t>
            </a:r>
            <a:br>
              <a:rPr lang="sk-SK" sz="6600" dirty="0" smtClean="0"/>
            </a:br>
            <a:r>
              <a:rPr lang="sk-SK" sz="6600" dirty="0" smtClean="0"/>
              <a:t>z nášho</a:t>
            </a:r>
            <a:br>
              <a:rPr lang="sk-SK" sz="6600" dirty="0" smtClean="0"/>
            </a:br>
            <a:r>
              <a:rPr lang="sk-SK" sz="6600" dirty="0" smtClean="0"/>
              <a:t> domu.</a:t>
            </a:r>
            <a:endParaRPr lang="sk-SK" sz="6600" dirty="0"/>
          </a:p>
        </p:txBody>
      </p:sp>
      <p:pic>
        <p:nvPicPr>
          <p:cNvPr id="4" name="Zástupný symbol obsahu 3" descr="IMG_20140929_155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00" y="-190533"/>
            <a:ext cx="5286400" cy="7048533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143172" y="2571744"/>
            <a:ext cx="8229600" cy="1143000"/>
          </a:xfrm>
        </p:spPr>
        <p:txBody>
          <a:bodyPr>
            <a:noAutofit/>
          </a:bodyPr>
          <a:lstStyle/>
          <a:p>
            <a:r>
              <a:rPr lang="sk-SK" sz="5400" dirty="0" smtClean="0"/>
              <a:t>Idem</a:t>
            </a:r>
            <a:br>
              <a:rPr lang="sk-SK" sz="5400" dirty="0" smtClean="0"/>
            </a:br>
            <a:r>
              <a:rPr lang="sk-SK" sz="5400" dirty="0" smtClean="0"/>
              <a:t> cez</a:t>
            </a:r>
            <a:br>
              <a:rPr lang="sk-SK" sz="5400" dirty="0" smtClean="0"/>
            </a:br>
            <a:r>
              <a:rPr lang="sk-SK" sz="5400" dirty="0" smtClean="0"/>
              <a:t> našu</a:t>
            </a:r>
            <a:br>
              <a:rPr lang="sk-SK" sz="5400" dirty="0" smtClean="0"/>
            </a:br>
            <a:r>
              <a:rPr lang="sk-SK" sz="5400" dirty="0" smtClean="0"/>
              <a:t> nekonečne </a:t>
            </a:r>
            <a:br>
              <a:rPr lang="sk-SK" sz="5400" dirty="0" smtClean="0"/>
            </a:br>
            <a:r>
              <a:rPr lang="sk-SK" sz="5400" dirty="0" smtClean="0"/>
              <a:t>dlhú ulicu.</a:t>
            </a:r>
            <a:endParaRPr lang="sk-SK" sz="5400" dirty="0"/>
          </a:p>
        </p:txBody>
      </p:sp>
      <p:pic>
        <p:nvPicPr>
          <p:cNvPr id="6" name="Zástupný symbol obsahu 5" descr="IMG_20140929_155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62" y="0"/>
            <a:ext cx="5357838" cy="714378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V tomto dome býva otcova teta, ktorú ráno stretávam, ako ide do práce.</a:t>
            </a:r>
            <a:endParaRPr lang="sk-SK" sz="3200" dirty="0"/>
          </a:p>
        </p:txBody>
      </p:sp>
      <p:pic>
        <p:nvPicPr>
          <p:cNvPr id="4" name="Zástupný symbol obsahu 3" descr="IMG_20140929_1358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56896"/>
            <a:ext cx="7201473" cy="5401104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85784" y="2571744"/>
            <a:ext cx="5043494" cy="1011222"/>
          </a:xfrm>
        </p:spPr>
        <p:txBody>
          <a:bodyPr>
            <a:noAutofit/>
          </a:bodyPr>
          <a:lstStyle/>
          <a:p>
            <a:r>
              <a:rPr lang="sk-SK" sz="4800" dirty="0" smtClean="0"/>
              <a:t>Pri tomto dome</a:t>
            </a:r>
            <a:br>
              <a:rPr lang="sk-SK" sz="4800" dirty="0" smtClean="0"/>
            </a:br>
            <a:r>
              <a:rPr lang="sk-SK" sz="4800" dirty="0" smtClean="0"/>
              <a:t> ma vždy</a:t>
            </a:r>
            <a:br>
              <a:rPr lang="sk-SK" sz="4800" dirty="0" smtClean="0"/>
            </a:br>
            <a:r>
              <a:rPr lang="sk-SK" sz="4800" dirty="0" smtClean="0"/>
              <a:t> zastaví pán,</a:t>
            </a:r>
            <a:br>
              <a:rPr lang="sk-SK" sz="4800" dirty="0" smtClean="0"/>
            </a:br>
            <a:r>
              <a:rPr lang="sk-SK" sz="4800" dirty="0" smtClean="0"/>
              <a:t> ktorý sa pýta,</a:t>
            </a:r>
            <a:br>
              <a:rPr lang="sk-SK" sz="4800" dirty="0" smtClean="0"/>
            </a:br>
            <a:r>
              <a:rPr lang="sk-SK" sz="4800" dirty="0" smtClean="0"/>
              <a:t> kam idem.</a:t>
            </a:r>
            <a:endParaRPr lang="sk-SK" sz="4800" dirty="0"/>
          </a:p>
        </p:txBody>
      </p:sp>
      <p:pic>
        <p:nvPicPr>
          <p:cNvPr id="4" name="Zástupný symbol obsahu 3" descr="IMG_20140929_135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3492" y="214290"/>
            <a:ext cx="4840508" cy="6454011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Prejdem</a:t>
            </a:r>
            <a:r>
              <a:rPr lang="sk-SK" dirty="0" smtClean="0"/>
              <a:t> </a:t>
            </a:r>
            <a:r>
              <a:rPr lang="sk-SK" dirty="0" smtClean="0"/>
              <a:t>okolo MESTSKÉHO ÚRADU.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194" name="Picture 2" descr="http://www.vlaky.net/upload/galeria/005447/175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56039"/>
            <a:ext cx="8572560" cy="520196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71734" y="2071678"/>
            <a:ext cx="8229600" cy="1143000"/>
          </a:xfrm>
        </p:spPr>
        <p:txBody>
          <a:bodyPr>
            <a:noAutofit/>
          </a:bodyPr>
          <a:lstStyle/>
          <a:p>
            <a:r>
              <a:rPr lang="sk-SK" sz="6000" dirty="0" smtClean="0"/>
              <a:t>Vždy </a:t>
            </a:r>
            <a:br>
              <a:rPr lang="sk-SK" sz="6000" dirty="0" smtClean="0"/>
            </a:br>
            <a:r>
              <a:rPr lang="sk-SK" sz="6000" dirty="0" smtClean="0"/>
              <a:t>stretnem</a:t>
            </a:r>
            <a:br>
              <a:rPr lang="sk-SK" sz="6000" dirty="0" smtClean="0"/>
            </a:br>
            <a:r>
              <a:rPr lang="sk-SK" sz="6000" dirty="0" smtClean="0"/>
              <a:t> tohto </a:t>
            </a:r>
            <a:br>
              <a:rPr lang="sk-SK" sz="6000" dirty="0" smtClean="0"/>
            </a:br>
            <a:r>
              <a:rPr lang="sk-SK" sz="6000" dirty="0" smtClean="0"/>
              <a:t>psa.</a:t>
            </a:r>
            <a:endParaRPr lang="sk-SK" sz="6000" dirty="0"/>
          </a:p>
        </p:txBody>
      </p:sp>
      <p:pic>
        <p:nvPicPr>
          <p:cNvPr id="5" name="Zástupný symbol obsahu 4" descr="IMG_20140929_135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95247"/>
            <a:ext cx="5072066" cy="6762754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V tomto obchode si často kupujem niečo dobré pod zub. </a:t>
            </a:r>
            <a:endParaRPr lang="sk-SK" dirty="0"/>
          </a:p>
        </p:txBody>
      </p:sp>
      <p:pic>
        <p:nvPicPr>
          <p:cNvPr id="4" name="Zástupný symbol obsahu 3" descr="IMG_20140929_134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7215238" cy="5411429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sk-SK" dirty="0" smtClean="0"/>
              <a:t>Niekedy idem aj do BAL TIPU.</a:t>
            </a:r>
            <a:endParaRPr lang="sk-SK" dirty="0"/>
          </a:p>
        </p:txBody>
      </p:sp>
      <p:pic>
        <p:nvPicPr>
          <p:cNvPr id="5" name="Zástupný symbol obsahu 4" descr="IMG_20140929_1338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99705"/>
            <a:ext cx="7677726" cy="5758295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60</Words>
  <Application>Microsoft Office PowerPoint</Application>
  <PresentationFormat>Prezentácia na obrazovke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Cesta do školy</vt:lpstr>
      <vt:lpstr>Najprv  vyjdem  z nášho  domu.</vt:lpstr>
      <vt:lpstr>Idem  cez  našu  nekonečne  dlhú ulicu.</vt:lpstr>
      <vt:lpstr>V tomto dome býva otcova teta, ktorú ráno stretávam, ako ide do práce.</vt:lpstr>
      <vt:lpstr>Pri tomto dome  ma vždy  zastaví pán,  ktorý sa pýta,  kam idem.</vt:lpstr>
      <vt:lpstr>Prejdem okolo MESTSKÉHO ÚRADU.</vt:lpstr>
      <vt:lpstr>Vždy  stretnem  tohto  psa.</vt:lpstr>
      <vt:lpstr>V tomto obchode si často kupujem niečo dobré pod zub. </vt:lpstr>
      <vt:lpstr>Niekedy idem aj do BAL TIPU.</vt:lpstr>
      <vt:lpstr>A už som v škole </vt:lpstr>
      <vt:lpstr>Ďakujem za pozornosť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Cesta do školy</dc:title>
  <dc:creator>Sasa</dc:creator>
  <cp:lastModifiedBy>Sasa</cp:lastModifiedBy>
  <cp:revision>8</cp:revision>
  <dcterms:created xsi:type="dcterms:W3CDTF">2014-09-29T13:45:12Z</dcterms:created>
  <dcterms:modified xsi:type="dcterms:W3CDTF">2014-09-29T16:23:41Z</dcterms:modified>
</cp:coreProperties>
</file>